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5" r:id="rId5"/>
    <p:sldId id="266" r:id="rId6"/>
    <p:sldId id="291" r:id="rId7"/>
    <p:sldId id="261" r:id="rId8"/>
    <p:sldId id="279" r:id="rId9"/>
    <p:sldId id="297" r:id="rId10"/>
    <p:sldId id="296" r:id="rId11"/>
    <p:sldId id="295" r:id="rId12"/>
    <p:sldId id="294" r:id="rId13"/>
    <p:sldId id="278" r:id="rId14"/>
    <p:sldId id="280" r:id="rId15"/>
    <p:sldId id="281" r:id="rId16"/>
    <p:sldId id="303" r:id="rId17"/>
    <p:sldId id="302" r:id="rId18"/>
    <p:sldId id="301" r:id="rId19"/>
    <p:sldId id="282" r:id="rId20"/>
    <p:sldId id="287" r:id="rId21"/>
    <p:sldId id="305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FFFF"/>
    <a:srgbClr val="FFCCFF"/>
    <a:srgbClr val="FFFF66"/>
    <a:srgbClr val="003300"/>
    <a:srgbClr val="66FF33"/>
    <a:srgbClr val="FF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660"/>
  </p:normalViewPr>
  <p:slideViewPr>
    <p:cSldViewPr>
      <p:cViewPr>
        <p:scale>
          <a:sx n="64" d="100"/>
          <a:sy n="64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213DF-EFC8-434F-9A88-1DE5048A9EA0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512065-AE38-4429-BE5B-E67A8BA24D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Формы обучении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8D2487-AB36-4460-96DF-4621883051C8}" type="parTrans" cxnId="{B867F830-884F-47B1-A9A0-F29D9EC1B791}">
      <dgm:prSet/>
      <dgm:spPr/>
      <dgm:t>
        <a:bodyPr/>
        <a:lstStyle/>
        <a:p>
          <a:endParaRPr lang="ru-RU"/>
        </a:p>
      </dgm:t>
    </dgm:pt>
    <dgm:pt modelId="{09514804-0E2D-4ABB-B78D-1D49C9126E95}" type="sibTrans" cxnId="{B867F830-884F-47B1-A9A0-F29D9EC1B791}">
      <dgm:prSet/>
      <dgm:spPr/>
      <dgm:t>
        <a:bodyPr/>
        <a:lstStyle/>
        <a:p>
          <a:endParaRPr lang="ru-RU"/>
        </a:p>
      </dgm:t>
    </dgm:pt>
    <dgm:pt modelId="{A92051CA-FCEC-4D28-B807-01809E43DA0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теме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90114-2627-44CE-9BC8-19EB989891D2}" type="parTrans" cxnId="{01BA68AB-142C-4514-8E3A-D89B2194F2C1}">
      <dgm:prSet/>
      <dgm:spPr/>
      <dgm:t>
        <a:bodyPr/>
        <a:lstStyle/>
        <a:p>
          <a:endParaRPr lang="ru-RU"/>
        </a:p>
      </dgm:t>
    </dgm:pt>
    <dgm:pt modelId="{4A390D3F-3FAB-4FFA-AE53-2A615A032AE1}" type="sibTrans" cxnId="{01BA68AB-142C-4514-8E3A-D89B2194F2C1}">
      <dgm:prSet/>
      <dgm:spPr/>
      <dgm:t>
        <a:bodyPr/>
        <a:lstStyle/>
        <a:p>
          <a:endParaRPr lang="ru-RU"/>
        </a:p>
      </dgm:t>
    </dgm:pt>
    <dgm:pt modelId="{18DDF07C-5B5E-4605-BBC7-092ABCBC983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образцу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598AF1-D8D7-466C-97D3-02542AA158D7}" type="parTrans" cxnId="{F5468F55-3FBA-496B-89EC-BA60F49401F5}">
      <dgm:prSet/>
      <dgm:spPr/>
      <dgm:t>
        <a:bodyPr/>
        <a:lstStyle/>
        <a:p>
          <a:endParaRPr lang="ru-RU"/>
        </a:p>
      </dgm:t>
    </dgm:pt>
    <dgm:pt modelId="{F14FA8D5-F628-4AED-A442-E3A89F0D5582}" type="sibTrans" cxnId="{F5468F55-3FBA-496B-89EC-BA60F49401F5}">
      <dgm:prSet/>
      <dgm:spPr/>
      <dgm:t>
        <a:bodyPr/>
        <a:lstStyle/>
        <a:p>
          <a:endParaRPr lang="ru-RU"/>
        </a:p>
      </dgm:t>
    </dgm:pt>
    <dgm:pt modelId="{DA34065A-7DEB-475C-8432-F4F8DD74A69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заданным условием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7B8A63-6B9D-4D16-B5E2-B5A2C6498AAC}" type="parTrans" cxnId="{FB517864-7926-4BFD-8F54-2807B3928B90}">
      <dgm:prSet/>
      <dgm:spPr/>
      <dgm:t>
        <a:bodyPr/>
        <a:lstStyle/>
        <a:p>
          <a:endParaRPr lang="ru-RU"/>
        </a:p>
      </dgm:t>
    </dgm:pt>
    <dgm:pt modelId="{AA862346-5773-4F55-8534-CCAD28B53760}" type="sibTrans" cxnId="{FB517864-7926-4BFD-8F54-2807B3928B90}">
      <dgm:prSet/>
      <dgm:spPr/>
      <dgm:t>
        <a:bodyPr/>
        <a:lstStyle/>
        <a:p>
          <a:endParaRPr lang="ru-RU"/>
        </a:p>
      </dgm:t>
    </dgm:pt>
    <dgm:pt modelId="{EC40598C-D917-4627-9A22-865B1F6041C9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замыслу </a:t>
          </a:r>
          <a:endParaRPr lang="ru-RU" sz="16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F784C3-0E34-4468-B8A5-08BADF484136}" type="parTrans" cxnId="{E32CCC83-110D-454E-A62D-BD3D0F40EF62}">
      <dgm:prSet/>
      <dgm:spPr/>
      <dgm:t>
        <a:bodyPr/>
        <a:lstStyle/>
        <a:p>
          <a:endParaRPr lang="ru-RU"/>
        </a:p>
      </dgm:t>
    </dgm:pt>
    <dgm:pt modelId="{86D69DD0-714E-4DC6-A82B-CBACA9FB6E5C}" type="sibTrans" cxnId="{E32CCC83-110D-454E-A62D-BD3D0F40EF62}">
      <dgm:prSet/>
      <dgm:spPr/>
      <dgm:t>
        <a:bodyPr/>
        <a:lstStyle/>
        <a:p>
          <a:endParaRPr lang="ru-RU"/>
        </a:p>
      </dgm:t>
    </dgm:pt>
    <dgm:pt modelId="{47D5A80E-60BA-4068-AEE7-D1674A0EB68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схемам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005C2-2FE0-4E26-8ABC-17B374ACE7F7}" type="parTrans" cxnId="{7AFA3F4F-E709-4401-88CE-7B0F28C538E7}">
      <dgm:prSet/>
      <dgm:spPr/>
      <dgm:t>
        <a:bodyPr/>
        <a:lstStyle/>
        <a:p>
          <a:endParaRPr lang="ru-RU"/>
        </a:p>
      </dgm:t>
    </dgm:pt>
    <dgm:pt modelId="{CD0D70B9-042B-4A2A-9EAA-C605E2DA34E5}" type="sibTrans" cxnId="{7AFA3F4F-E709-4401-88CE-7B0F28C538E7}">
      <dgm:prSet/>
      <dgm:spPr/>
      <dgm:t>
        <a:bodyPr/>
        <a:lstStyle/>
        <a:p>
          <a:endParaRPr lang="ru-RU"/>
        </a:p>
      </dgm:t>
    </dgm:pt>
    <dgm:pt modelId="{3261D52D-731A-45DB-AFF8-5FB7BF880FD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модели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CDE199-AFF3-48CE-9407-A5E9F7CBD7F8}" type="sibTrans" cxnId="{F36E58BD-C57B-4493-B935-33066C280BEF}">
      <dgm:prSet/>
      <dgm:spPr/>
      <dgm:t>
        <a:bodyPr/>
        <a:lstStyle/>
        <a:p>
          <a:endParaRPr lang="ru-RU"/>
        </a:p>
      </dgm:t>
    </dgm:pt>
    <dgm:pt modelId="{DD5553A9-FCFE-4A4A-802F-A41D424E8B19}" type="parTrans" cxnId="{F36E58BD-C57B-4493-B935-33066C280BEF}">
      <dgm:prSet/>
      <dgm:spPr/>
      <dgm:t>
        <a:bodyPr/>
        <a:lstStyle/>
        <a:p>
          <a:endParaRPr lang="ru-RU"/>
        </a:p>
      </dgm:t>
    </dgm:pt>
    <dgm:pt modelId="{288B5ECB-5112-4500-8087-3A7DEE772111}" type="pres">
      <dgm:prSet presAssocID="{6CD213DF-EFC8-434F-9A88-1DE5048A9E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4AA15C-4366-4A91-B32F-7FD05CF756CC}" type="pres">
      <dgm:prSet presAssocID="{C7512065-AE38-4429-BE5B-E67A8BA24D00}" presName="centerShape" presStyleLbl="node0" presStyleIdx="0" presStyleCnt="1"/>
      <dgm:spPr/>
      <dgm:t>
        <a:bodyPr/>
        <a:lstStyle/>
        <a:p>
          <a:endParaRPr lang="ru-RU"/>
        </a:p>
      </dgm:t>
    </dgm:pt>
    <dgm:pt modelId="{1B3C7A14-F3CA-4161-B945-7A9CA2F03039}" type="pres">
      <dgm:prSet presAssocID="{A92051CA-FCEC-4D28-B807-01809E43DA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AD7D8-6C9F-4C0E-B6EC-805BFC037FE0}" type="pres">
      <dgm:prSet presAssocID="{A92051CA-FCEC-4D28-B807-01809E43DA0E}" presName="dummy" presStyleCnt="0"/>
      <dgm:spPr/>
    </dgm:pt>
    <dgm:pt modelId="{DFCAC6FB-6534-42F8-859D-FC5733B2EE07}" type="pres">
      <dgm:prSet presAssocID="{4A390D3F-3FAB-4FFA-AE53-2A615A032AE1}" presName="sibTrans" presStyleLbl="sibTrans2D1" presStyleIdx="0" presStyleCnt="6"/>
      <dgm:spPr/>
    </dgm:pt>
    <dgm:pt modelId="{AFD3262D-640E-4A45-94EC-F21EDC264151}" type="pres">
      <dgm:prSet presAssocID="{18DDF07C-5B5E-4605-BBC7-092ABCBC9835}" presName="node" presStyleLbl="node1" presStyleIdx="1" presStyleCnt="6" custRadScaleRad="100322" custRadScaleInc="6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978DD-D3F8-40E3-8047-D2B60E835625}" type="pres">
      <dgm:prSet presAssocID="{18DDF07C-5B5E-4605-BBC7-092ABCBC9835}" presName="dummy" presStyleCnt="0"/>
      <dgm:spPr/>
    </dgm:pt>
    <dgm:pt modelId="{20FDF854-0A66-448C-9692-A58DF38CE08D}" type="pres">
      <dgm:prSet presAssocID="{F14FA8D5-F628-4AED-A442-E3A89F0D5582}" presName="sibTrans" presStyleLbl="sibTrans2D1" presStyleIdx="1" presStyleCnt="6"/>
      <dgm:spPr/>
    </dgm:pt>
    <dgm:pt modelId="{C167F878-A785-4857-A009-702CC0E2A77B}" type="pres">
      <dgm:prSet presAssocID="{3261D52D-731A-45DB-AFF8-5FB7BF880F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70F34-01B5-4DD5-8784-0DC5EB1CDD82}" type="pres">
      <dgm:prSet presAssocID="{3261D52D-731A-45DB-AFF8-5FB7BF880FD2}" presName="dummy" presStyleCnt="0"/>
      <dgm:spPr/>
    </dgm:pt>
    <dgm:pt modelId="{12B97579-D5A2-4447-842D-F60CC64EFE01}" type="pres">
      <dgm:prSet presAssocID="{12CDE199-AFF3-48CE-9407-A5E9F7CBD7F8}" presName="sibTrans" presStyleLbl="sibTrans2D1" presStyleIdx="2" presStyleCnt="6"/>
      <dgm:spPr/>
    </dgm:pt>
    <dgm:pt modelId="{008F9BB8-7F12-43BE-AF19-36A0CC0CEE82}" type="pres">
      <dgm:prSet presAssocID="{DA34065A-7DEB-475C-8432-F4F8DD74A69B}" presName="node" presStyleLbl="node1" presStyleIdx="3" presStyleCnt="6" custScaleX="11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D3CF0-9013-4BF2-8E62-A15C4E933DA8}" type="pres">
      <dgm:prSet presAssocID="{DA34065A-7DEB-475C-8432-F4F8DD74A69B}" presName="dummy" presStyleCnt="0"/>
      <dgm:spPr/>
    </dgm:pt>
    <dgm:pt modelId="{CE4806D5-46A8-4B58-895B-F1A7E8B4F711}" type="pres">
      <dgm:prSet presAssocID="{AA862346-5773-4F55-8534-CCAD28B53760}" presName="sibTrans" presStyleLbl="sibTrans2D1" presStyleIdx="3" presStyleCnt="6"/>
      <dgm:spPr/>
    </dgm:pt>
    <dgm:pt modelId="{03FEBB61-9C0F-4285-9707-CAD896812B98}" type="pres">
      <dgm:prSet presAssocID="{47D5A80E-60BA-4068-AEE7-D1674A0EB68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7C50-46D9-42C4-AE09-A8047760E4E9}" type="pres">
      <dgm:prSet presAssocID="{47D5A80E-60BA-4068-AEE7-D1674A0EB68E}" presName="dummy" presStyleCnt="0"/>
      <dgm:spPr/>
    </dgm:pt>
    <dgm:pt modelId="{F21BD97A-49B5-4FC0-9EFE-C5B2555A600D}" type="pres">
      <dgm:prSet presAssocID="{CD0D70B9-042B-4A2A-9EAA-C605E2DA34E5}" presName="sibTrans" presStyleLbl="sibTrans2D1" presStyleIdx="4" presStyleCnt="6"/>
      <dgm:spPr/>
    </dgm:pt>
    <dgm:pt modelId="{BA3ECE95-203B-4EFA-B70F-66D658BF968B}" type="pres">
      <dgm:prSet presAssocID="{EC40598C-D917-4627-9A22-865B1F6041C9}" presName="node" presStyleLbl="node1" presStyleIdx="5" presStyleCnt="6" custScaleX="120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37D9A-4CEB-4C47-8CFC-356A7C1B9555}" type="pres">
      <dgm:prSet presAssocID="{EC40598C-D917-4627-9A22-865B1F6041C9}" presName="dummy" presStyleCnt="0"/>
      <dgm:spPr/>
    </dgm:pt>
    <dgm:pt modelId="{43B6337F-42F1-4BF9-80B1-EBA135F6DDCC}" type="pres">
      <dgm:prSet presAssocID="{86D69DD0-714E-4DC6-A82B-CBACA9FB6E5C}" presName="sibTrans" presStyleLbl="sibTrans2D1" presStyleIdx="5" presStyleCnt="6"/>
      <dgm:spPr/>
    </dgm:pt>
  </dgm:ptLst>
  <dgm:cxnLst>
    <dgm:cxn modelId="{FC05ED41-0256-44AF-953B-5F5E8A95CE76}" type="presOf" srcId="{A92051CA-FCEC-4D28-B807-01809E43DA0E}" destId="{1B3C7A14-F3CA-4161-B945-7A9CA2F03039}" srcOrd="0" destOrd="0" presId="urn:microsoft.com/office/officeart/2005/8/layout/radial6"/>
    <dgm:cxn modelId="{9E4E532F-B7A9-4BD8-8C9F-CC320336D7E4}" type="presOf" srcId="{6CD213DF-EFC8-434F-9A88-1DE5048A9EA0}" destId="{288B5ECB-5112-4500-8087-3A7DEE772111}" srcOrd="0" destOrd="0" presId="urn:microsoft.com/office/officeart/2005/8/layout/radial6"/>
    <dgm:cxn modelId="{01BA68AB-142C-4514-8E3A-D89B2194F2C1}" srcId="{C7512065-AE38-4429-BE5B-E67A8BA24D00}" destId="{A92051CA-FCEC-4D28-B807-01809E43DA0E}" srcOrd="0" destOrd="0" parTransId="{86A90114-2627-44CE-9BC8-19EB989891D2}" sibTransId="{4A390D3F-3FAB-4FFA-AE53-2A615A032AE1}"/>
    <dgm:cxn modelId="{F5468F55-3FBA-496B-89EC-BA60F49401F5}" srcId="{C7512065-AE38-4429-BE5B-E67A8BA24D00}" destId="{18DDF07C-5B5E-4605-BBC7-092ABCBC9835}" srcOrd="1" destOrd="0" parTransId="{20598AF1-D8D7-466C-97D3-02542AA158D7}" sibTransId="{F14FA8D5-F628-4AED-A442-E3A89F0D5582}"/>
    <dgm:cxn modelId="{84992A9A-6E55-4ADD-97A0-FF71ADFF3AEB}" type="presOf" srcId="{18DDF07C-5B5E-4605-BBC7-092ABCBC9835}" destId="{AFD3262D-640E-4A45-94EC-F21EDC264151}" srcOrd="0" destOrd="0" presId="urn:microsoft.com/office/officeart/2005/8/layout/radial6"/>
    <dgm:cxn modelId="{F36E58BD-C57B-4493-B935-33066C280BEF}" srcId="{C7512065-AE38-4429-BE5B-E67A8BA24D00}" destId="{3261D52D-731A-45DB-AFF8-5FB7BF880FD2}" srcOrd="2" destOrd="0" parTransId="{DD5553A9-FCFE-4A4A-802F-A41D424E8B19}" sibTransId="{12CDE199-AFF3-48CE-9407-A5E9F7CBD7F8}"/>
    <dgm:cxn modelId="{E32CCC83-110D-454E-A62D-BD3D0F40EF62}" srcId="{C7512065-AE38-4429-BE5B-E67A8BA24D00}" destId="{EC40598C-D917-4627-9A22-865B1F6041C9}" srcOrd="5" destOrd="0" parTransId="{17F784C3-0E34-4468-B8A5-08BADF484136}" sibTransId="{86D69DD0-714E-4DC6-A82B-CBACA9FB6E5C}"/>
    <dgm:cxn modelId="{7D82E73B-B240-4154-9BFB-F442B9EA33D3}" type="presOf" srcId="{CD0D70B9-042B-4A2A-9EAA-C605E2DA34E5}" destId="{F21BD97A-49B5-4FC0-9EFE-C5B2555A600D}" srcOrd="0" destOrd="0" presId="urn:microsoft.com/office/officeart/2005/8/layout/radial6"/>
    <dgm:cxn modelId="{7AFA3F4F-E709-4401-88CE-7B0F28C538E7}" srcId="{C7512065-AE38-4429-BE5B-E67A8BA24D00}" destId="{47D5A80E-60BA-4068-AEE7-D1674A0EB68E}" srcOrd="4" destOrd="0" parTransId="{3BA005C2-2FE0-4E26-8ABC-17B374ACE7F7}" sibTransId="{CD0D70B9-042B-4A2A-9EAA-C605E2DA34E5}"/>
    <dgm:cxn modelId="{35A8312C-2878-471C-965F-B1377D5C8C2F}" type="presOf" srcId="{86D69DD0-714E-4DC6-A82B-CBACA9FB6E5C}" destId="{43B6337F-42F1-4BF9-80B1-EBA135F6DDCC}" srcOrd="0" destOrd="0" presId="urn:microsoft.com/office/officeart/2005/8/layout/radial6"/>
    <dgm:cxn modelId="{95F64340-6C84-4A97-AF35-0B21E75CCF9D}" type="presOf" srcId="{47D5A80E-60BA-4068-AEE7-D1674A0EB68E}" destId="{03FEBB61-9C0F-4285-9707-CAD896812B98}" srcOrd="0" destOrd="0" presId="urn:microsoft.com/office/officeart/2005/8/layout/radial6"/>
    <dgm:cxn modelId="{FB517864-7926-4BFD-8F54-2807B3928B90}" srcId="{C7512065-AE38-4429-BE5B-E67A8BA24D00}" destId="{DA34065A-7DEB-475C-8432-F4F8DD74A69B}" srcOrd="3" destOrd="0" parTransId="{437B8A63-6B9D-4D16-B5E2-B5A2C6498AAC}" sibTransId="{AA862346-5773-4F55-8534-CCAD28B53760}"/>
    <dgm:cxn modelId="{71FD2C5F-5E68-4861-8C0A-7EE78D813881}" type="presOf" srcId="{EC40598C-D917-4627-9A22-865B1F6041C9}" destId="{BA3ECE95-203B-4EFA-B70F-66D658BF968B}" srcOrd="0" destOrd="0" presId="urn:microsoft.com/office/officeart/2005/8/layout/radial6"/>
    <dgm:cxn modelId="{637B07D8-65C3-4DE3-9114-CB356D39D5F8}" type="presOf" srcId="{DA34065A-7DEB-475C-8432-F4F8DD74A69B}" destId="{008F9BB8-7F12-43BE-AF19-36A0CC0CEE82}" srcOrd="0" destOrd="0" presId="urn:microsoft.com/office/officeart/2005/8/layout/radial6"/>
    <dgm:cxn modelId="{EEE908F8-0275-4015-99BE-112A4BAD4D03}" type="presOf" srcId="{C7512065-AE38-4429-BE5B-E67A8BA24D00}" destId="{034AA15C-4366-4A91-B32F-7FD05CF756CC}" srcOrd="0" destOrd="0" presId="urn:microsoft.com/office/officeart/2005/8/layout/radial6"/>
    <dgm:cxn modelId="{E2FA87FD-37F9-450C-81F0-600D69807A1C}" type="presOf" srcId="{12CDE199-AFF3-48CE-9407-A5E9F7CBD7F8}" destId="{12B97579-D5A2-4447-842D-F60CC64EFE01}" srcOrd="0" destOrd="0" presId="urn:microsoft.com/office/officeart/2005/8/layout/radial6"/>
    <dgm:cxn modelId="{E4E20009-6756-466E-9ED8-83285721D050}" type="presOf" srcId="{3261D52D-731A-45DB-AFF8-5FB7BF880FD2}" destId="{C167F878-A785-4857-A009-702CC0E2A77B}" srcOrd="0" destOrd="0" presId="urn:microsoft.com/office/officeart/2005/8/layout/radial6"/>
    <dgm:cxn modelId="{A3CF0B93-503C-4750-87D2-9FC94B6B8F37}" type="presOf" srcId="{F14FA8D5-F628-4AED-A442-E3A89F0D5582}" destId="{20FDF854-0A66-448C-9692-A58DF38CE08D}" srcOrd="0" destOrd="0" presId="urn:microsoft.com/office/officeart/2005/8/layout/radial6"/>
    <dgm:cxn modelId="{E22BE772-29DA-4E04-AFC3-DACAF95D00AE}" type="presOf" srcId="{4A390D3F-3FAB-4FFA-AE53-2A615A032AE1}" destId="{DFCAC6FB-6534-42F8-859D-FC5733B2EE07}" srcOrd="0" destOrd="0" presId="urn:microsoft.com/office/officeart/2005/8/layout/radial6"/>
    <dgm:cxn modelId="{B867F830-884F-47B1-A9A0-F29D9EC1B791}" srcId="{6CD213DF-EFC8-434F-9A88-1DE5048A9EA0}" destId="{C7512065-AE38-4429-BE5B-E67A8BA24D00}" srcOrd="0" destOrd="0" parTransId="{BF8D2487-AB36-4460-96DF-4621883051C8}" sibTransId="{09514804-0E2D-4ABB-B78D-1D49C9126E95}"/>
    <dgm:cxn modelId="{6396D0DC-B15A-4FAD-8E75-B41D289949EB}" type="presOf" srcId="{AA862346-5773-4F55-8534-CCAD28B53760}" destId="{CE4806D5-46A8-4B58-895B-F1A7E8B4F711}" srcOrd="0" destOrd="0" presId="urn:microsoft.com/office/officeart/2005/8/layout/radial6"/>
    <dgm:cxn modelId="{0A345F85-4ADB-47B1-9241-F18FF7B745E5}" type="presParOf" srcId="{288B5ECB-5112-4500-8087-3A7DEE772111}" destId="{034AA15C-4366-4A91-B32F-7FD05CF756CC}" srcOrd="0" destOrd="0" presId="urn:microsoft.com/office/officeart/2005/8/layout/radial6"/>
    <dgm:cxn modelId="{96738E6F-8E79-48E8-BF67-35F578AA7CD2}" type="presParOf" srcId="{288B5ECB-5112-4500-8087-3A7DEE772111}" destId="{1B3C7A14-F3CA-4161-B945-7A9CA2F03039}" srcOrd="1" destOrd="0" presId="urn:microsoft.com/office/officeart/2005/8/layout/radial6"/>
    <dgm:cxn modelId="{BACF0329-D0C2-4439-AFEA-0810D20A3A47}" type="presParOf" srcId="{288B5ECB-5112-4500-8087-3A7DEE772111}" destId="{BE0AD7D8-6C9F-4C0E-B6EC-805BFC037FE0}" srcOrd="2" destOrd="0" presId="urn:microsoft.com/office/officeart/2005/8/layout/radial6"/>
    <dgm:cxn modelId="{C0ACC21D-4B01-44D3-B399-8E08C050070F}" type="presParOf" srcId="{288B5ECB-5112-4500-8087-3A7DEE772111}" destId="{DFCAC6FB-6534-42F8-859D-FC5733B2EE07}" srcOrd="3" destOrd="0" presId="urn:microsoft.com/office/officeart/2005/8/layout/radial6"/>
    <dgm:cxn modelId="{1873F0C4-0AB3-4CDD-AC9B-573A9D1AE277}" type="presParOf" srcId="{288B5ECB-5112-4500-8087-3A7DEE772111}" destId="{AFD3262D-640E-4A45-94EC-F21EDC264151}" srcOrd="4" destOrd="0" presId="urn:microsoft.com/office/officeart/2005/8/layout/radial6"/>
    <dgm:cxn modelId="{35C5DBF6-AC3D-4301-8AD8-6177BB1D1D9E}" type="presParOf" srcId="{288B5ECB-5112-4500-8087-3A7DEE772111}" destId="{EF8978DD-D3F8-40E3-8047-D2B60E835625}" srcOrd="5" destOrd="0" presId="urn:microsoft.com/office/officeart/2005/8/layout/radial6"/>
    <dgm:cxn modelId="{70C7A88F-CFD2-478D-AF5F-3EF7405D5548}" type="presParOf" srcId="{288B5ECB-5112-4500-8087-3A7DEE772111}" destId="{20FDF854-0A66-448C-9692-A58DF38CE08D}" srcOrd="6" destOrd="0" presId="urn:microsoft.com/office/officeart/2005/8/layout/radial6"/>
    <dgm:cxn modelId="{E12F64C6-5DCD-41D3-A010-EFE3D0D2FA39}" type="presParOf" srcId="{288B5ECB-5112-4500-8087-3A7DEE772111}" destId="{C167F878-A785-4857-A009-702CC0E2A77B}" srcOrd="7" destOrd="0" presId="urn:microsoft.com/office/officeart/2005/8/layout/radial6"/>
    <dgm:cxn modelId="{89841587-D1EB-469A-BD86-57CFE984EEBC}" type="presParOf" srcId="{288B5ECB-5112-4500-8087-3A7DEE772111}" destId="{7DD70F34-01B5-4DD5-8784-0DC5EB1CDD82}" srcOrd="8" destOrd="0" presId="urn:microsoft.com/office/officeart/2005/8/layout/radial6"/>
    <dgm:cxn modelId="{E482C84E-A8DC-4C42-B56A-4E0F4DE6F4CE}" type="presParOf" srcId="{288B5ECB-5112-4500-8087-3A7DEE772111}" destId="{12B97579-D5A2-4447-842D-F60CC64EFE01}" srcOrd="9" destOrd="0" presId="urn:microsoft.com/office/officeart/2005/8/layout/radial6"/>
    <dgm:cxn modelId="{9D017845-E7C2-4941-87B7-690090939F02}" type="presParOf" srcId="{288B5ECB-5112-4500-8087-3A7DEE772111}" destId="{008F9BB8-7F12-43BE-AF19-36A0CC0CEE82}" srcOrd="10" destOrd="0" presId="urn:microsoft.com/office/officeart/2005/8/layout/radial6"/>
    <dgm:cxn modelId="{28C2B6CF-DD12-43A2-97F6-30C8748CF0DE}" type="presParOf" srcId="{288B5ECB-5112-4500-8087-3A7DEE772111}" destId="{237D3CF0-9013-4BF2-8E62-A15C4E933DA8}" srcOrd="11" destOrd="0" presId="urn:microsoft.com/office/officeart/2005/8/layout/radial6"/>
    <dgm:cxn modelId="{EFE07466-1B94-4641-B11E-D3EAEC421054}" type="presParOf" srcId="{288B5ECB-5112-4500-8087-3A7DEE772111}" destId="{CE4806D5-46A8-4B58-895B-F1A7E8B4F711}" srcOrd="12" destOrd="0" presId="urn:microsoft.com/office/officeart/2005/8/layout/radial6"/>
    <dgm:cxn modelId="{9F1F83FE-075A-4176-AA63-2828AD53AF03}" type="presParOf" srcId="{288B5ECB-5112-4500-8087-3A7DEE772111}" destId="{03FEBB61-9C0F-4285-9707-CAD896812B98}" srcOrd="13" destOrd="0" presId="urn:microsoft.com/office/officeart/2005/8/layout/radial6"/>
    <dgm:cxn modelId="{FACDBA8E-BFDA-46BE-AA2F-2E0B5BE46F27}" type="presParOf" srcId="{288B5ECB-5112-4500-8087-3A7DEE772111}" destId="{71467C50-46D9-42C4-AE09-A8047760E4E9}" srcOrd="14" destOrd="0" presId="urn:microsoft.com/office/officeart/2005/8/layout/radial6"/>
    <dgm:cxn modelId="{0107C3D9-5E3E-4066-B468-8AD10F96C461}" type="presParOf" srcId="{288B5ECB-5112-4500-8087-3A7DEE772111}" destId="{F21BD97A-49B5-4FC0-9EFE-C5B2555A600D}" srcOrd="15" destOrd="0" presId="urn:microsoft.com/office/officeart/2005/8/layout/radial6"/>
    <dgm:cxn modelId="{E54EB949-EB1E-4EF7-9336-3B6D83C49D3D}" type="presParOf" srcId="{288B5ECB-5112-4500-8087-3A7DEE772111}" destId="{BA3ECE95-203B-4EFA-B70F-66D658BF968B}" srcOrd="16" destOrd="0" presId="urn:microsoft.com/office/officeart/2005/8/layout/radial6"/>
    <dgm:cxn modelId="{EA8C0280-1643-489F-B006-7BF138CB5BCF}" type="presParOf" srcId="{288B5ECB-5112-4500-8087-3A7DEE772111}" destId="{58937D9A-4CEB-4C47-8CFC-356A7C1B9555}" srcOrd="17" destOrd="0" presId="urn:microsoft.com/office/officeart/2005/8/layout/radial6"/>
    <dgm:cxn modelId="{BF1ACB83-B581-4D18-88B2-B84791C36436}" type="presParOf" srcId="{288B5ECB-5112-4500-8087-3A7DEE772111}" destId="{43B6337F-42F1-4BF9-80B1-EBA135F6DDC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337F-42F1-4BF9-80B1-EBA135F6DDCC}">
      <dsp:nvSpPr>
        <dsp:cNvPr id="0" name=""/>
        <dsp:cNvSpPr/>
      </dsp:nvSpPr>
      <dsp:spPr>
        <a:xfrm>
          <a:off x="1261919" y="538687"/>
          <a:ext cx="3690928" cy="3690928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1BD97A-49B5-4FC0-9EFE-C5B2555A600D}">
      <dsp:nvSpPr>
        <dsp:cNvPr id="0" name=""/>
        <dsp:cNvSpPr/>
      </dsp:nvSpPr>
      <dsp:spPr>
        <a:xfrm>
          <a:off x="1261919" y="538687"/>
          <a:ext cx="3690928" cy="3690928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4806D5-46A8-4B58-895B-F1A7E8B4F711}">
      <dsp:nvSpPr>
        <dsp:cNvPr id="0" name=""/>
        <dsp:cNvSpPr/>
      </dsp:nvSpPr>
      <dsp:spPr>
        <a:xfrm>
          <a:off x="1261919" y="538687"/>
          <a:ext cx="3690928" cy="3690928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B97579-D5A2-4447-842D-F60CC64EFE01}">
      <dsp:nvSpPr>
        <dsp:cNvPr id="0" name=""/>
        <dsp:cNvSpPr/>
      </dsp:nvSpPr>
      <dsp:spPr>
        <a:xfrm>
          <a:off x="1261919" y="538687"/>
          <a:ext cx="3690928" cy="3690928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DF854-0A66-448C-9692-A58DF38CE08D}">
      <dsp:nvSpPr>
        <dsp:cNvPr id="0" name=""/>
        <dsp:cNvSpPr/>
      </dsp:nvSpPr>
      <dsp:spPr>
        <a:xfrm>
          <a:off x="1265327" y="532810"/>
          <a:ext cx="3690928" cy="3690928"/>
        </a:xfrm>
        <a:prstGeom prst="blockArc">
          <a:avLst>
            <a:gd name="adj1" fmla="val 19885104"/>
            <a:gd name="adj2" fmla="val 1812949"/>
            <a:gd name="adj3" fmla="val 452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CAC6FB-6534-42F8-859D-FC5733B2EE07}">
      <dsp:nvSpPr>
        <dsp:cNvPr id="0" name=""/>
        <dsp:cNvSpPr/>
      </dsp:nvSpPr>
      <dsp:spPr>
        <a:xfrm>
          <a:off x="1268537" y="538675"/>
          <a:ext cx="3690928" cy="3690928"/>
        </a:xfrm>
        <a:prstGeom prst="blockArc">
          <a:avLst>
            <a:gd name="adj1" fmla="val 16187387"/>
            <a:gd name="adj2" fmla="val 19872361"/>
            <a:gd name="adj3" fmla="val 452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4AA15C-4366-4A91-B32F-7FD05CF756CC}">
      <dsp:nvSpPr>
        <dsp:cNvPr id="0" name=""/>
        <dsp:cNvSpPr/>
      </dsp:nvSpPr>
      <dsp:spPr>
        <a:xfrm>
          <a:off x="2279899" y="1556667"/>
          <a:ext cx="1654968" cy="16549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Формы обучении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2263" y="1799031"/>
        <a:ext cx="1170240" cy="1170240"/>
      </dsp:txXfrm>
    </dsp:sp>
    <dsp:sp modelId="{1B3C7A14-F3CA-4161-B945-7A9CA2F03039}">
      <dsp:nvSpPr>
        <dsp:cNvPr id="0" name=""/>
        <dsp:cNvSpPr/>
      </dsp:nvSpPr>
      <dsp:spPr>
        <a:xfrm>
          <a:off x="2528144" y="1153"/>
          <a:ext cx="1158478" cy="11584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теме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7799" y="170808"/>
        <a:ext cx="819168" cy="819168"/>
      </dsp:txXfrm>
    </dsp:sp>
    <dsp:sp modelId="{AFD3262D-640E-4A45-94EC-F21EDC264151}">
      <dsp:nvSpPr>
        <dsp:cNvPr id="0" name=""/>
        <dsp:cNvSpPr/>
      </dsp:nvSpPr>
      <dsp:spPr>
        <a:xfrm>
          <a:off x="4115499" y="936099"/>
          <a:ext cx="1158478" cy="1158478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образцу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5154" y="1105754"/>
        <a:ext cx="819168" cy="819168"/>
      </dsp:txXfrm>
    </dsp:sp>
    <dsp:sp modelId="{C167F878-A785-4857-A009-702CC0E2A77B}">
      <dsp:nvSpPr>
        <dsp:cNvPr id="0" name=""/>
        <dsp:cNvSpPr/>
      </dsp:nvSpPr>
      <dsp:spPr>
        <a:xfrm>
          <a:off x="4090245" y="2706792"/>
          <a:ext cx="1158478" cy="1158478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модели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9900" y="2876447"/>
        <a:ext cx="819168" cy="819168"/>
      </dsp:txXfrm>
    </dsp:sp>
    <dsp:sp modelId="{008F9BB8-7F12-43BE-AF19-36A0CC0CEE82}">
      <dsp:nvSpPr>
        <dsp:cNvPr id="0" name=""/>
        <dsp:cNvSpPr/>
      </dsp:nvSpPr>
      <dsp:spPr>
        <a:xfrm>
          <a:off x="2459307" y="3608671"/>
          <a:ext cx="1296151" cy="1158478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заданным условием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9124" y="3778326"/>
        <a:ext cx="916517" cy="819168"/>
      </dsp:txXfrm>
    </dsp:sp>
    <dsp:sp modelId="{03FEBB61-9C0F-4285-9707-CAD896812B98}">
      <dsp:nvSpPr>
        <dsp:cNvPr id="0" name=""/>
        <dsp:cNvSpPr/>
      </dsp:nvSpPr>
      <dsp:spPr>
        <a:xfrm>
          <a:off x="966043" y="2706792"/>
          <a:ext cx="1158478" cy="1158478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схемам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5698" y="2876447"/>
        <a:ext cx="819168" cy="819168"/>
      </dsp:txXfrm>
    </dsp:sp>
    <dsp:sp modelId="{BA3ECE95-203B-4EFA-B70F-66D658BF968B}">
      <dsp:nvSpPr>
        <dsp:cNvPr id="0" name=""/>
        <dsp:cNvSpPr/>
      </dsp:nvSpPr>
      <dsp:spPr>
        <a:xfrm>
          <a:off x="847276" y="903033"/>
          <a:ext cx="1396012" cy="115847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замыслу </a:t>
          </a:r>
          <a:endParaRPr lang="ru-RU" sz="16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1717" y="1072688"/>
        <a:ext cx="987130" cy="81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F1C8-AD4D-41E8-B3AF-D2EE1231F1F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6.jpeg"/><Relationship Id="rId4" Type="http://schemas.openxmlformats.org/officeDocument/2006/relationships/image" Target="../media/image25.gif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0.gif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8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5.jpeg"/><Relationship Id="rId5" Type="http://schemas.openxmlformats.org/officeDocument/2006/relationships/image" Target="../media/image35.jpeg"/><Relationship Id="rId10" Type="http://schemas.openxmlformats.org/officeDocument/2006/relationships/image" Target="../media/image7.jpeg"/><Relationship Id="rId4" Type="http://schemas.openxmlformats.org/officeDocument/2006/relationships/image" Target="../media/image9.gif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2.jpeg"/><Relationship Id="rId4" Type="http://schemas.openxmlformats.org/officeDocument/2006/relationships/image" Target="../media/image39.gif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9.gif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8.gif"/><Relationship Id="rId4" Type="http://schemas.openxmlformats.org/officeDocument/2006/relationships/image" Target="../media/image9.gif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6.jpeg"/><Relationship Id="rId4" Type="http://schemas.openxmlformats.org/officeDocument/2006/relationships/image" Target="../media/image9.gif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6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9.gif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hyperlink" Target="https://commons.wikimedia.org/wiki/File:Precessing-top.gif?uselang=ru" TargetMode="External"/><Relationship Id="rId4" Type="http://schemas.openxmlformats.org/officeDocument/2006/relationships/image" Target="../media/image18.gif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pic>
        <p:nvPicPr>
          <p:cNvPr id="4" name="Рисунок 3" descr="4106168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1665104" cy="194400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1" y="3643314"/>
            <a:ext cx="2513511" cy="223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8696" y="1214423"/>
            <a:ext cx="6736781" cy="200054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 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Развитие у детей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конструктивных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умений 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навыков (робототехника)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43-900x9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1" y="3071810"/>
            <a:ext cx="3276000" cy="3276000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6715140" y="285728"/>
            <a:ext cx="2005712" cy="1404000"/>
          </a:xfrm>
          <a:prstGeom prst="rect">
            <a:avLst/>
          </a:prstGeom>
        </p:spPr>
      </p:pic>
      <p:pic>
        <p:nvPicPr>
          <p:cNvPr id="13" name="Рисунок 12" descr="10505088_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8832" y="3643314"/>
            <a:ext cx="2513511" cy="2232000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1232" y="3933304"/>
            <a:ext cx="2513511" cy="223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35251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169" y="43576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5OlDec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588526"/>
            <a:ext cx="1368003" cy="1512000"/>
          </a:xfrm>
          <a:prstGeom prst="rect">
            <a:avLst/>
          </a:prstGeom>
        </p:spPr>
      </p:pic>
      <p:sp>
        <p:nvSpPr>
          <p:cNvPr id="11" name="Куб 10"/>
          <p:cNvSpPr/>
          <p:nvPr/>
        </p:nvSpPr>
        <p:spPr>
          <a:xfrm>
            <a:off x="214283" y="476673"/>
            <a:ext cx="8845896" cy="1152127"/>
          </a:xfrm>
          <a:prstGeom prst="cub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927280" y="2236477"/>
            <a:ext cx="1418919" cy="1260000"/>
          </a:xfrm>
          <a:prstGeom prst="rect">
            <a:avLst/>
          </a:prstGeom>
        </p:spPr>
      </p:pic>
      <p:pic>
        <p:nvPicPr>
          <p:cNvPr id="7171" name="Picture 3" descr="C:\Users\777\Desktop\CANCQTEECA9XLOW3CAD1OWSBCAHV1OLRCAO8BY7GCA3D5Z95CA9H3W3KCA8V5GCXCAIT4R54CA177QFKCA3OMKHACAO198JBCA840NE7CANGHZ13CAMQMLQ6CA8NAPT6CAE6B3SDCAUXXMRFCAGUTWFGCAG4MWL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34" y="3832395"/>
            <a:ext cx="2779613" cy="207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77\Desktop\CAUMTTS7CAYH9HWBCAPBXZT3CAKK5Q8VCAS3QKS6CADQIIB2CA74LQZ8CAFH0W8LCACOYKVFCACAOF46CAXMDR3XCA38KJ3CCA3IIX17CA7Z82MFCAN11R2GCA2S3JZLCAO18EC4CAM40ILXCA5B6MAJCAJ9D8V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4" y="1769363"/>
            <a:ext cx="2888300" cy="252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777\Desktop\CA59BZ7QCAV5QOHXCABP4NIOCA339YR8CAXU38WPCA24L9L3CAROIZACCASEJ8KLCAYBBD57CAMURK04CAN408EBCA3C220VCAFBALPQCA3DCXX4CA0SZISWCA86GN0YCA3R56YSCAWJZSPMCAITF7CCCANG1GR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02" y="1876755"/>
            <a:ext cx="3091585" cy="2312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lego-gears-animation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571" y="4296748"/>
            <a:ext cx="1676403" cy="14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5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169" y="43576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9TRg478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964894"/>
            <a:ext cx="1333500" cy="1000125"/>
          </a:xfrm>
          <a:prstGeom prst="rect">
            <a:avLst/>
          </a:prstGeom>
        </p:spPr>
      </p:pic>
      <p:sp>
        <p:nvSpPr>
          <p:cNvPr id="11" name="Куб 10"/>
          <p:cNvSpPr/>
          <p:nvPr/>
        </p:nvSpPr>
        <p:spPr>
          <a:xfrm>
            <a:off x="214283" y="404665"/>
            <a:ext cx="8715436" cy="1224136"/>
          </a:xfrm>
          <a:prstGeom prst="cub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«Творчество»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43-900x9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1046" y="4964894"/>
            <a:ext cx="1764000" cy="1764000"/>
          </a:xfrm>
          <a:prstGeom prst="rect">
            <a:avLst/>
          </a:prstGeom>
        </p:spPr>
      </p:pic>
      <p:pic>
        <p:nvPicPr>
          <p:cNvPr id="8194" name="Picture 2" descr="C:\Users\777\Desktop\Новая папка (2) - копия\IMG-20190826-WA0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-10492" r="4590" b="10492"/>
          <a:stretch/>
        </p:blipFill>
        <p:spPr bwMode="auto">
          <a:xfrm>
            <a:off x="3163339" y="1549626"/>
            <a:ext cx="3051163" cy="259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777\Desktop\Новая папка (2) - копия\IMG-20190827-WA0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-1093" r="7377" b="26776"/>
          <a:stretch/>
        </p:blipFill>
        <p:spPr bwMode="auto">
          <a:xfrm>
            <a:off x="364431" y="1644054"/>
            <a:ext cx="2623393" cy="3743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777\Desktop\Новая папка (2) - копия\IMG-20190827-WA00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14825" b="18250"/>
          <a:stretch/>
        </p:blipFill>
        <p:spPr bwMode="auto">
          <a:xfrm>
            <a:off x="6588223" y="1935140"/>
            <a:ext cx="2378813" cy="314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4139952" y="4433236"/>
            <a:ext cx="141891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5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169" y="43576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building-blocks-of-success-internet-business-school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3938894"/>
            <a:ext cx="3078000" cy="2052000"/>
          </a:xfrm>
          <a:prstGeom prst="rect">
            <a:avLst/>
          </a:prstGeom>
        </p:spPr>
      </p:pic>
      <p:sp>
        <p:nvSpPr>
          <p:cNvPr id="11" name="Куб 10"/>
          <p:cNvSpPr/>
          <p:nvPr/>
        </p:nvSpPr>
        <p:spPr>
          <a:xfrm>
            <a:off x="142845" y="404664"/>
            <a:ext cx="8786874" cy="1080119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«Социум»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ego-gears-animation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727" y="1841337"/>
            <a:ext cx="1329851" cy="1188000"/>
          </a:xfrm>
          <a:prstGeom prst="rect">
            <a:avLst/>
          </a:prstGeom>
        </p:spPr>
      </p:pic>
      <p:pic>
        <p:nvPicPr>
          <p:cNvPr id="9218" name="Picture 2" descr="C:\Users\777\Desktop\Новая папка (2) - копия\IMG-20190821-WA00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31967" b="22841"/>
          <a:stretch/>
        </p:blipFill>
        <p:spPr bwMode="auto">
          <a:xfrm>
            <a:off x="159583" y="1629624"/>
            <a:ext cx="3419872" cy="2801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777\Desktop\Новая папка (2) - копия\IMG-20190826-WA0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24364"/>
          <a:stretch/>
        </p:blipFill>
        <p:spPr bwMode="auto">
          <a:xfrm>
            <a:off x="3604806" y="3365455"/>
            <a:ext cx="2495694" cy="290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777\Desktop\Новая папка (2) - копия\IMG-20190826-WA00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5115" b="12644"/>
          <a:stretch/>
        </p:blipFill>
        <p:spPr bwMode="auto">
          <a:xfrm>
            <a:off x="6100500" y="1581491"/>
            <a:ext cx="2757303" cy="2898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85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40" r="2343" b="14516"/>
          <a:stretch>
            <a:fillRect/>
          </a:stretch>
        </p:blipFill>
        <p:spPr>
          <a:xfrm rot="5400000">
            <a:off x="-1535893" y="1535893"/>
            <a:ext cx="6858001" cy="3786215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7504977" y="5027591"/>
            <a:ext cx="1418919" cy="126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1" y="214290"/>
            <a:ext cx="4357687" cy="14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" name="Рисунок 15" descr="lego-gears-animation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9556" y="0"/>
            <a:ext cx="1329851" cy="11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9" y="214290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конструкторов различной модификации (от простых кубиков до конструкторов с программным обеспечением);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разнообразного стимулирующего материала: фотографии, картинки, схемы, направляющие их поисковую деятельность;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большего количества деталей для создания конструкций, чтобы дети могли отбирать нужное;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активных форм обучения для развития детского технического творчества;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возрастных и индивидуальных особенностей детей.</a:t>
            </a:r>
          </a:p>
        </p:txBody>
      </p:sp>
      <p:pic>
        <p:nvPicPr>
          <p:cNvPr id="11" name="Рисунок 10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37657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  <p:pic>
        <p:nvPicPr>
          <p:cNvPr id="10242" name="Picture 2" descr="C:\Users\777\Desktop\Новая папка (2) - копия\IMG-20190826-WA0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17869" b="16065"/>
          <a:stretch/>
        </p:blipFill>
        <p:spPr bwMode="auto">
          <a:xfrm>
            <a:off x="2339752" y="3645024"/>
            <a:ext cx="2448273" cy="200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777\Desktop\Новая папка (2) - копия\IMG-20190826-WA0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 b="15802"/>
          <a:stretch/>
        </p:blipFill>
        <p:spPr bwMode="auto">
          <a:xfrm>
            <a:off x="6444208" y="3812336"/>
            <a:ext cx="1800200" cy="1924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777\Desktop\IMG-20190827-WA00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5" b="8034"/>
          <a:stretch/>
        </p:blipFill>
        <p:spPr bwMode="auto">
          <a:xfrm>
            <a:off x="721647" y="311691"/>
            <a:ext cx="2813271" cy="3154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777\Desktop\IMG-20190827-WA00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r="8348" b="21908"/>
          <a:stretch/>
        </p:blipFill>
        <p:spPr bwMode="auto">
          <a:xfrm>
            <a:off x="4788025" y="311692"/>
            <a:ext cx="2664296" cy="317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i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7452139" y="285412"/>
            <a:ext cx="1504284" cy="1872000"/>
          </a:xfrm>
          <a:prstGeom prst="rect">
            <a:avLst/>
          </a:prstGeom>
        </p:spPr>
      </p:pic>
      <p:pic>
        <p:nvPicPr>
          <p:cNvPr id="19" name="Рисунок 18" descr="10505088_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28282" y="3466656"/>
            <a:ext cx="1800000" cy="1800000"/>
          </a:xfrm>
          <a:prstGeom prst="rect">
            <a:avLst/>
          </a:prstGeom>
        </p:spPr>
      </p:pic>
      <p:pic>
        <p:nvPicPr>
          <p:cNvPr id="20" name="Рисунок 19" descr="43-900x90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963" y="3989663"/>
            <a:ext cx="1010961" cy="127699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pic>
        <p:nvPicPr>
          <p:cNvPr id="13" name="Рисунок 12" descr="charkh dande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964894"/>
            <a:ext cx="3810000" cy="214312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4593272"/>
              </p:ext>
            </p:extLst>
          </p:nvPr>
        </p:nvGraphicFramePr>
        <p:xfrm>
          <a:off x="1524000" y="692696"/>
          <a:ext cx="6096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 descr="building-blocks-of-success-internet-business-school_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6000" y="-171400"/>
            <a:ext cx="3078000" cy="2052000"/>
          </a:xfrm>
          <a:prstGeom prst="rect">
            <a:avLst/>
          </a:prstGeom>
        </p:spPr>
      </p:pic>
      <p:pic>
        <p:nvPicPr>
          <p:cNvPr id="14" name="Рисунок 13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40" r="2343" b="14516"/>
          <a:stretch>
            <a:fillRect/>
          </a:stretch>
        </p:blipFill>
        <p:spPr>
          <a:xfrm rot="5400000">
            <a:off x="-1535893" y="1535893"/>
            <a:ext cx="6858001" cy="3786215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94189" y="4077072"/>
            <a:ext cx="1418919" cy="126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  <p:pic>
        <p:nvPicPr>
          <p:cNvPr id="5" name="Picture 3" descr="C:\Users\777\Desktop\Новая папка (2)\IMG-20190826-WA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0492" r="4850" b="5410"/>
          <a:stretch/>
        </p:blipFill>
        <p:spPr bwMode="auto">
          <a:xfrm>
            <a:off x="395535" y="620688"/>
            <a:ext cx="3336365" cy="393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558671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Конструирование по образцу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777\Desktop\Новая папка (2)\IMG-20190826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7" y="1908028"/>
            <a:ext cx="3779705" cy="364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5" y="764704"/>
            <a:ext cx="4198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7646706" y="-4686"/>
            <a:ext cx="1504284" cy="1872000"/>
          </a:xfrm>
          <a:prstGeom prst="rect">
            <a:avLst/>
          </a:prstGeom>
        </p:spPr>
      </p:pic>
      <p:pic>
        <p:nvPicPr>
          <p:cNvPr id="12" name="Рисунок 11" descr="karusel40iz40.jpg"/>
          <p:cNvPicPr>
            <a:picLocks noChangeAspect="1"/>
          </p:cNvPicPr>
          <p:nvPr/>
        </p:nvPicPr>
        <p:blipFill>
          <a:blip r:embed="rId8"/>
          <a:srcRect l="21092" t="5000" r="29122" b="15714"/>
          <a:stretch>
            <a:fillRect/>
          </a:stretch>
        </p:blipFill>
        <p:spPr>
          <a:xfrm>
            <a:off x="3731900" y="400633"/>
            <a:ext cx="1306305" cy="155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3703.jpg"/>
          <p:cNvPicPr>
            <a:picLocks noChangeAspect="1"/>
          </p:cNvPicPr>
          <p:nvPr/>
        </p:nvPicPr>
        <p:blipFill>
          <a:blip r:embed="rId9">
            <a:lum contrast="20000"/>
          </a:blip>
          <a:srcRect l="19839" t="12500" r="13807" b="20536"/>
          <a:stretch>
            <a:fillRect/>
          </a:stretch>
        </p:blipFill>
        <p:spPr>
          <a:xfrm>
            <a:off x="3328325" y="4558671"/>
            <a:ext cx="1312463" cy="99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7603997" y="-4686"/>
            <a:ext cx="150428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80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  <p:pic>
        <p:nvPicPr>
          <p:cNvPr id="5" name="Picture 2" descr="C:\Users\777\Desktop\Новая папка (2)\IMG-20190826-WA00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8033" r="23751"/>
          <a:stretch/>
        </p:blipFill>
        <p:spPr bwMode="auto">
          <a:xfrm>
            <a:off x="291466" y="1235661"/>
            <a:ext cx="428053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1" y="404664"/>
            <a:ext cx="3816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условиям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777\Desktop\Новая папка (2)\IMG-20190826-WA0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6449"/>
          <a:stretch/>
        </p:blipFill>
        <p:spPr bwMode="auto">
          <a:xfrm>
            <a:off x="5220072" y="364461"/>
            <a:ext cx="3240360" cy="3353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717616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схемам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4581105" y="4186984"/>
            <a:ext cx="1214966" cy="1511960"/>
          </a:xfrm>
          <a:prstGeom prst="rect">
            <a:avLst/>
          </a:prstGeom>
        </p:spPr>
      </p:pic>
      <p:pic>
        <p:nvPicPr>
          <p:cNvPr id="10" name="Рисунок 9" descr="10505088_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7758281" y="3420037"/>
            <a:ext cx="1350000" cy="2400000"/>
          </a:xfrm>
          <a:prstGeom prst="rect">
            <a:avLst/>
          </a:prstGeom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39763" y="4761288"/>
            <a:ext cx="1418919" cy="1260000"/>
          </a:xfrm>
          <a:prstGeom prst="rect">
            <a:avLst/>
          </a:prstGeom>
        </p:spPr>
      </p:pic>
      <p:pic>
        <p:nvPicPr>
          <p:cNvPr id="13" name="Рисунок 12" descr="lego-gears-animation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763" y="4697598"/>
            <a:ext cx="132985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80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  <p:pic>
        <p:nvPicPr>
          <p:cNvPr id="5" name="Picture 3" descr="C:\Users\777\Desktop\Новая папка (2)\IMG-20190826-WA00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13775" b="19836"/>
          <a:stretch/>
        </p:blipFill>
        <p:spPr bwMode="auto">
          <a:xfrm>
            <a:off x="251520" y="131395"/>
            <a:ext cx="4054316" cy="303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77\Desktop\Новая папка (2)\IMG-20190826-WA00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0669"/>
          <a:stretch/>
        </p:blipFill>
        <p:spPr bwMode="auto">
          <a:xfrm>
            <a:off x="735851" y="3195390"/>
            <a:ext cx="308565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04664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замыслу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725144"/>
            <a:ext cx="286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 теме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777\Desktop\Новая папка (2) - копия\IMG-20190821-WA000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r="15082" b="33115"/>
          <a:stretch/>
        </p:blipFill>
        <p:spPr bwMode="auto">
          <a:xfrm>
            <a:off x="4385067" y="1349049"/>
            <a:ext cx="4305105" cy="307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ego-gears-animation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7088" y="226162"/>
            <a:ext cx="1329851" cy="1188000"/>
          </a:xfrm>
          <a:prstGeom prst="rect">
            <a:avLst/>
          </a:prstGeom>
        </p:spPr>
      </p:pic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7197635" y="4599115"/>
            <a:ext cx="141891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80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36622" r="2343" b="14516"/>
          <a:stretch>
            <a:fillRect/>
          </a:stretch>
        </p:blipFill>
        <p:spPr>
          <a:xfrm rot="5400000">
            <a:off x="-1535893" y="1535893"/>
            <a:ext cx="6858000" cy="3786215"/>
          </a:xfrm>
          <a:prstGeom prst="rect">
            <a:avLst/>
          </a:prstGeom>
        </p:spPr>
      </p:pic>
      <p:pic>
        <p:nvPicPr>
          <p:cNvPr id="13" name="Рисунок 12" descr="DSCN3164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4062" r="5468" b="6250"/>
          <a:stretch>
            <a:fillRect/>
          </a:stretch>
        </p:blipFill>
        <p:spPr>
          <a:xfrm>
            <a:off x="7527386" y="4909373"/>
            <a:ext cx="1442019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im0-tub-kz.yandex.net/i?id=d087258509ae4ad96f783866048d5dfa&amp;n=33&amp;h=190&amp;w=2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4132"/>
            <a:ext cx="2952328" cy="2208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748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Зона конструирования 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im0-tub-kz.yandex.net/i?id=ce7494f7b28095337b6a23b5480ed078&amp;n=33&amp;h=190&amp;w=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0916"/>
            <a:ext cx="2747033" cy="205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777\Desktop\20190827_12213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9" r="1887" b="8978"/>
          <a:stretch/>
        </p:blipFill>
        <p:spPr bwMode="auto">
          <a:xfrm>
            <a:off x="1686374" y="3789040"/>
            <a:ext cx="5773447" cy="260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lego-gears-animation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37" y="4725144"/>
            <a:ext cx="1329851" cy="118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50001" r="2343" b="14516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2" y="728700"/>
            <a:ext cx="8643997" cy="4343374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4106168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1665104" cy="1944000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3286117" y="214290"/>
            <a:ext cx="2428892" cy="91440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2" y="285728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владение навыками начального технического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мелкой моторики, координации «глаз-рука».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зучение понятий конструкций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ее основных свойств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(жесткости, прочности и устойчивости).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Развитие навыка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взаимодействия в группе.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ормирование основных навыков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роботоконструирования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lego-gears-animation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1" y="3786190"/>
            <a:ext cx="2857500" cy="25527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4414" t="53637" r="2343" b="14516"/>
          <a:stretch>
            <a:fillRect/>
          </a:stretch>
        </p:blipFill>
        <p:spPr>
          <a:xfrm rot="5400000">
            <a:off x="-3107541" y="3107541"/>
            <a:ext cx="6858000" cy="6429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3" y="285728"/>
            <a:ext cx="8715436" cy="5159496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Таким образом, создание необходимых условий для реализации робототехники в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группах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обеспечит: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основ навыков конструирования и программирования;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повышение мотивации к созданию собственных разработок;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процесса;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повышение ответственности ребенка в командной игре;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воспитание личностных качеств: стремление к трудолюбию,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внимательное отношение к окружающим, аккуратность, терпеливость, бережность и т. д.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1" y="2347832"/>
            <a:ext cx="86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7615897" y="4986001"/>
            <a:ext cx="1504284" cy="187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052" y="4853199"/>
            <a:ext cx="2112000" cy="1584000"/>
          </a:xfrm>
          <a:prstGeom prst="rect">
            <a:avLst/>
          </a:prstGeom>
        </p:spPr>
      </p:pic>
      <p:pic>
        <p:nvPicPr>
          <p:cNvPr id="11266" name="Picture 2" descr="C:\Users\777\Desktop\Новая папка (2) - копия\IMG-20190827-WA0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r="12113" b="18907"/>
          <a:stretch/>
        </p:blipFill>
        <p:spPr bwMode="auto">
          <a:xfrm>
            <a:off x="1431754" y="264531"/>
            <a:ext cx="1484062" cy="215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777\Desktop\Новая папка (2) - копия\IMG-20190827-WA0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t="8305" r="2641" b="18470"/>
          <a:stretch/>
        </p:blipFill>
        <p:spPr bwMode="auto">
          <a:xfrm>
            <a:off x="1792233" y="2487767"/>
            <a:ext cx="1588778" cy="237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777\Desktop\Новая папка (2) - копия\IMG-20190827-WA00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4589" r="3371" b="32241"/>
          <a:stretch/>
        </p:blipFill>
        <p:spPr bwMode="auto">
          <a:xfrm>
            <a:off x="7240948" y="2890295"/>
            <a:ext cx="1694104" cy="211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777\Desktop\IMG-20190827-WA00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 b="16065"/>
          <a:stretch/>
        </p:blipFill>
        <p:spPr bwMode="auto">
          <a:xfrm>
            <a:off x="2915816" y="490275"/>
            <a:ext cx="2736304" cy="184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777\Desktop\P_20150326_17404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8397"/>
          <a:stretch/>
        </p:blipFill>
        <p:spPr bwMode="auto">
          <a:xfrm>
            <a:off x="3653369" y="2484019"/>
            <a:ext cx="3587579" cy="204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777\Desktop\Новая папка (2) - копия\IMG-20190821-WA00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11547" r="6065" b="11548"/>
          <a:stretch/>
        </p:blipFill>
        <p:spPr bwMode="auto">
          <a:xfrm>
            <a:off x="5774183" y="327527"/>
            <a:ext cx="331409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36622" r="2343" b="14516"/>
          <a:stretch>
            <a:fillRect/>
          </a:stretch>
        </p:blipFill>
        <p:spPr>
          <a:xfrm rot="5400000">
            <a:off x="-1568909" y="1535891"/>
            <a:ext cx="6858000" cy="3786215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428898" y="4479303"/>
            <a:ext cx="2005712" cy="1404000"/>
          </a:xfrm>
          <a:prstGeom prst="rect">
            <a:avLst/>
          </a:prstGeom>
        </p:spPr>
      </p:pic>
      <p:pic>
        <p:nvPicPr>
          <p:cNvPr id="15" name="Рисунок 14" descr="10505088_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452743" y="4293096"/>
            <a:ext cx="1607528" cy="1607528"/>
          </a:xfrm>
          <a:prstGeom prst="rect">
            <a:avLst/>
          </a:prstGeom>
        </p:spPr>
      </p:pic>
      <p:pic>
        <p:nvPicPr>
          <p:cNvPr id="16" name="Рисунок 15" descr="lego-gears-animation.gif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4801894"/>
            <a:ext cx="1186932" cy="10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29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-34834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-35719" y="3143248"/>
            <a:ext cx="9144000" cy="3714752"/>
          </a:xfrm>
          <a:prstGeom prst="rect">
            <a:avLst/>
          </a:prstGeom>
        </p:spPr>
      </p:pic>
      <p:pic>
        <p:nvPicPr>
          <p:cNvPr id="11" name="Рисунок 10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  <p:pic>
        <p:nvPicPr>
          <p:cNvPr id="5" name="Рисунок 4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36622" r="2343" b="14516"/>
          <a:stretch>
            <a:fillRect/>
          </a:stretch>
        </p:blipFill>
        <p:spPr>
          <a:xfrm rot="5400000">
            <a:off x="-1568909" y="1535891"/>
            <a:ext cx="6858000" cy="3786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836712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132856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 smtClean="0">
                <a:solidFill>
                  <a:srgbClr val="000099"/>
                </a:solidFill>
                <a:latin typeface="Times New Roman"/>
              </a:rPr>
              <a:t>Назар </a:t>
            </a:r>
            <a:r>
              <a:rPr lang="ru-RU" sz="5400" b="1" dirty="0" err="1" smtClean="0">
                <a:solidFill>
                  <a:srgbClr val="000099"/>
                </a:solidFill>
                <a:latin typeface="Times New Roman"/>
              </a:rPr>
              <a:t>аударғандарыңыз</a:t>
            </a:r>
            <a:r>
              <a:rPr lang="ru-RU" sz="5400" b="1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5400" b="1" dirty="0">
                <a:solidFill>
                  <a:srgbClr val="000099"/>
                </a:solidFill>
                <a:latin typeface="Times New Roman"/>
              </a:rPr>
              <a:t>
</a:t>
            </a:r>
            <a:r>
              <a:rPr lang="ru-RU" sz="5400" b="1" dirty="0" err="1">
                <a:solidFill>
                  <a:srgbClr val="000099"/>
                </a:solidFill>
                <a:latin typeface="Times New Roman"/>
              </a:rPr>
              <a:t>үшін</a:t>
            </a:r>
            <a:r>
              <a:rPr lang="ru-RU" sz="54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5400" b="1" dirty="0" err="1">
                <a:solidFill>
                  <a:srgbClr val="000099"/>
                </a:solidFill>
                <a:latin typeface="Times New Roman"/>
              </a:rPr>
              <a:t>рақмет</a:t>
            </a:r>
            <a:r>
              <a:rPr lang="ru-RU" sz="5400" b="1" dirty="0">
                <a:solidFill>
                  <a:srgbClr val="000099"/>
                </a:solidFill>
                <a:latin typeface="Times New Roman"/>
              </a:rPr>
              <a:t>!</a:t>
            </a:r>
            <a:endParaRPr lang="ru-RU" sz="5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229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1000108"/>
            <a:ext cx="8501123" cy="3643338"/>
          </a:xfrm>
          <a:prstGeom prst="rect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071802" y="214291"/>
            <a:ext cx="2928959" cy="928694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pic>
        <p:nvPicPr>
          <p:cNvPr id="4" name="Рисунок 3" descr="4106168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1665104" cy="19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8358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   Развитие познавательного интереса к робототехнике.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умений и навыков конструирования,  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приобретения первого опыта при решении конструкторских задач.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творческой активности, самостоятельности в принятии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оптимальных решений в различных ситуациях, развитие внимания, оперативной памяти, воображения, мышления.</a:t>
            </a:r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  Воспитание ответственности, высокой культуры,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дисциплины, коммуникативных способностей.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811004"/>
            <a:ext cx="2513511" cy="223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13332"/>
          <a:stretch>
            <a:fillRect/>
          </a:stretch>
        </p:blipFill>
        <p:spPr>
          <a:xfrm>
            <a:off x="0" y="5000613"/>
            <a:ext cx="9144000" cy="18573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49261" y="214291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8362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Робототехника сегодня – одна из самых динамично развивающихся областей экономики. В ряде европейских государств (США, Япония, Корея, Китай и др.) робототехника развивается очень быстро. Япония – страна, где модернизация и робототехника введены в культ национальной идеи. Именно поэтому в этой стране наблюдается высокоскоростной технологический рост.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Робототехника – область науки и техники, связанная с созданием, исследованием и применением роботов. Робототехника охватывает вопросы проектирования, программного обеспечения, очувствления роботов, управления ими, а также роботизации промышленности и непромышленной сферы.</a:t>
            </a:r>
          </a:p>
        </p:txBody>
      </p:sp>
      <p:pic>
        <p:nvPicPr>
          <p:cNvPr id="6" name="Рисунок 5" descr="e888db5e54d7b0dc92dc025211e6da33_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00" y="5274000"/>
            <a:ext cx="2112000" cy="1584000"/>
          </a:xfrm>
          <a:prstGeom prst="rect">
            <a:avLst/>
          </a:prstGeom>
        </p:spPr>
      </p:pic>
      <p:pic>
        <p:nvPicPr>
          <p:cNvPr id="7" name="Рисунок 6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40" r="2343" b="14516"/>
          <a:stretch>
            <a:fillRect/>
          </a:stretch>
        </p:blipFill>
        <p:spPr>
          <a:xfrm rot="5400000">
            <a:off x="-1535893" y="1535893"/>
            <a:ext cx="6858001" cy="37862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169" y="43576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9TRg478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304" y="5296757"/>
            <a:ext cx="1601176" cy="968054"/>
          </a:xfrm>
          <a:prstGeom prst="rect">
            <a:avLst/>
          </a:prstGeom>
        </p:spPr>
      </p:pic>
      <p:pic>
        <p:nvPicPr>
          <p:cNvPr id="1026" name="Picture 2" descr="C:\Users\777\Desktop\Новая папка (2) - копия\IMG-20190826-WA0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1639" b="14683"/>
          <a:stretch/>
        </p:blipFill>
        <p:spPr bwMode="auto">
          <a:xfrm>
            <a:off x="406573" y="846816"/>
            <a:ext cx="3687353" cy="444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6861" r="9385" b="17029"/>
          <a:stretch/>
        </p:blipFill>
        <p:spPr bwMode="auto">
          <a:xfrm>
            <a:off x="4369113" y="274319"/>
            <a:ext cx="4297432" cy="276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30168" r="7258" b="20160"/>
          <a:stretch/>
        </p:blipFill>
        <p:spPr bwMode="auto">
          <a:xfrm>
            <a:off x="4991854" y="3185980"/>
            <a:ext cx="2966200" cy="2343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pic>
        <p:nvPicPr>
          <p:cNvPr id="10" name="Рисунок 9" descr="9TRg478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50" y="4550356"/>
            <a:ext cx="1333500" cy="1000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Новые возможности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развития технически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грамотной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личности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дошкольной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-конструирование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образовательная робототехника.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моделирующей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творческо-продуктивной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C:\Users\777\Desktop\Новая папка (2) - копия\IMG-20190826-WA0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24044" r="13861" b="30710"/>
          <a:stretch/>
        </p:blipFill>
        <p:spPr bwMode="auto">
          <a:xfrm>
            <a:off x="6012160" y="548680"/>
            <a:ext cx="2517796" cy="241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77\Desktop\Новая папка (2) - копия\IMG-20190826-WA0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/>
        </p:blipFill>
        <p:spPr bwMode="auto">
          <a:xfrm>
            <a:off x="4593704" y="3071787"/>
            <a:ext cx="2098011" cy="265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2699792" y="4481983"/>
            <a:ext cx="1418919" cy="1260000"/>
          </a:xfrm>
          <a:prstGeom prst="rect">
            <a:avLst/>
          </a:prstGeom>
        </p:spPr>
      </p:pic>
      <p:pic>
        <p:nvPicPr>
          <p:cNvPr id="2052" name="Picture 4" descr="C:\Users\777\Desktop\Новая папка (2) - копия\IMG-20190826-WA00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5" r="22680"/>
          <a:stretch/>
        </p:blipFill>
        <p:spPr bwMode="auto">
          <a:xfrm>
            <a:off x="7164288" y="3742587"/>
            <a:ext cx="1656184" cy="1999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430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Куб 16"/>
          <p:cNvSpPr/>
          <p:nvPr/>
        </p:nvSpPr>
        <p:spPr>
          <a:xfrm>
            <a:off x="142845" y="6066855"/>
            <a:ext cx="8786874" cy="674513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«Социум»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02394" y="4490980"/>
            <a:ext cx="500067" cy="378180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214283" y="3789041"/>
            <a:ext cx="8845896" cy="701939"/>
          </a:xfrm>
          <a:prstGeom prst="cub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30365" y="3214686"/>
            <a:ext cx="500067" cy="574355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14283" y="2660513"/>
            <a:ext cx="8715436" cy="768487"/>
          </a:xfrm>
          <a:prstGeom prst="cub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«Коммуникация»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95237" y="2000241"/>
            <a:ext cx="500067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14283" y="1484783"/>
            <a:ext cx="8715436" cy="720081"/>
          </a:xfrm>
          <a:prstGeom prst="cub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«Здоровье»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88081" y="970289"/>
            <a:ext cx="714380" cy="514493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785919" y="214290"/>
            <a:ext cx="5857916" cy="756000"/>
          </a:xfrm>
          <a:prstGeom prst="cube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Интеграция областей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214283" y="4869160"/>
            <a:ext cx="8715436" cy="792089"/>
          </a:xfrm>
          <a:prstGeom prst="cub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«Творчество»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140905" y="5661249"/>
            <a:ext cx="500067" cy="405606"/>
          </a:xfrm>
          <a:prstGeom prst="downArrow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-15818" y="-10447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pic>
        <p:nvPicPr>
          <p:cNvPr id="13" name="Рисунок 12" descr="Semnul-Intrebarii-263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91" y="928670"/>
            <a:ext cx="425000" cy="900000"/>
          </a:xfrm>
          <a:prstGeom prst="rect">
            <a:avLst/>
          </a:prstGeom>
        </p:spPr>
      </p:pic>
      <p:pic>
        <p:nvPicPr>
          <p:cNvPr id="14" name="Рисунок 13" descr="Semnul-Intrebarii-263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428868"/>
            <a:ext cx="425000" cy="90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9" y="4714884"/>
            <a:ext cx="385765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https://upload.wikimedia.org/wikipedia/commons/d/d9/Precessing-top.gif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08518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Куб 15"/>
          <p:cNvSpPr/>
          <p:nvPr/>
        </p:nvSpPr>
        <p:spPr>
          <a:xfrm>
            <a:off x="214283" y="332657"/>
            <a:ext cx="8715436" cy="936104"/>
          </a:xfrm>
          <a:prstGeom prst="cub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«Здоровье»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Desktop\ФОТО ДЛЯ САДА\фото летний праздник 2018\IMG-20180711-WA00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4851" r="23437" b="31250"/>
          <a:stretch/>
        </p:blipFill>
        <p:spPr bwMode="auto">
          <a:xfrm>
            <a:off x="357160" y="1510544"/>
            <a:ext cx="3847536" cy="285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ego-gears-animation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46" y="3808834"/>
            <a:ext cx="2857500" cy="2552700"/>
          </a:xfrm>
          <a:prstGeom prst="rect">
            <a:avLst/>
          </a:prstGeom>
        </p:spPr>
      </p:pic>
      <p:pic>
        <p:nvPicPr>
          <p:cNvPr id="5124" name="Picture 4" descr="C:\Users\777\Desktop\IMG-20180711-WA000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98" r="57929" b="18993"/>
          <a:stretch/>
        </p:blipFill>
        <p:spPr bwMode="auto">
          <a:xfrm>
            <a:off x="5004048" y="1611859"/>
            <a:ext cx="3330724" cy="358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7"/>
            <a:ext cx="9144000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169" y="43576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9TRg478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964894"/>
            <a:ext cx="1333500" cy="1000125"/>
          </a:xfrm>
          <a:prstGeom prst="rect">
            <a:avLst/>
          </a:prstGeom>
        </p:spPr>
      </p:pic>
      <p:pic>
        <p:nvPicPr>
          <p:cNvPr id="7" name="Рисунок 6" descr="building-blocks-of-success-internet-business-school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046" y="4357694"/>
            <a:ext cx="3078000" cy="2052000"/>
          </a:xfrm>
          <a:prstGeom prst="rect">
            <a:avLst/>
          </a:prstGeom>
        </p:spPr>
      </p:pic>
      <p:sp>
        <p:nvSpPr>
          <p:cNvPr id="11" name="Куб 10"/>
          <p:cNvSpPr/>
          <p:nvPr/>
        </p:nvSpPr>
        <p:spPr>
          <a:xfrm>
            <a:off x="214283" y="548681"/>
            <a:ext cx="8715436" cy="864095"/>
          </a:xfrm>
          <a:prstGeom prst="cub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«Коммуникация»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777\Desktop\Новая папка (2) - копия\IMG-20190826-WA00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16886" b="16065"/>
          <a:stretch/>
        </p:blipFill>
        <p:spPr bwMode="auto">
          <a:xfrm>
            <a:off x="599607" y="1855020"/>
            <a:ext cx="3828377" cy="3147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777\Desktop\Новая папка (2) - копия\IMG-20190826-WA0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/>
          <a:stretch/>
        </p:blipFill>
        <p:spPr bwMode="auto">
          <a:xfrm>
            <a:off x="5076056" y="1687379"/>
            <a:ext cx="3219822" cy="3335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ego-gears-animation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7924" y="4588526"/>
            <a:ext cx="1368152" cy="12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5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460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777</cp:lastModifiedBy>
  <cp:revision>197</cp:revision>
  <dcterms:created xsi:type="dcterms:W3CDTF">2016-11-09T18:16:01Z</dcterms:created>
  <dcterms:modified xsi:type="dcterms:W3CDTF">2019-08-27T08:00:59Z</dcterms:modified>
</cp:coreProperties>
</file>